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1599525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111"/>
    <a:srgbClr val="9E48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2" d="100"/>
          <a:sy n="42" d="100"/>
        </p:scale>
        <p:origin x="2266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4949049"/>
            <a:ext cx="18359596" cy="10528100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5883154"/>
            <a:ext cx="16199644" cy="7301067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6870-5B02-45E9-99A4-BF1A8877974A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4B78-CEDC-4F36-BC9B-2C305D8A8B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13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6870-5B02-45E9-99A4-BF1A8877974A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4B78-CEDC-4F36-BC9B-2C305D8A8B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519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610015"/>
            <a:ext cx="4657398" cy="2562724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610015"/>
            <a:ext cx="13702199" cy="25627246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6870-5B02-45E9-99A4-BF1A8877974A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4B78-CEDC-4F36-BC9B-2C305D8A8B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000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6870-5B02-45E9-99A4-BF1A8877974A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4B78-CEDC-4F36-BC9B-2C305D8A8B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618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7539080"/>
            <a:ext cx="18629590" cy="12579118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0237201"/>
            <a:ext cx="18629590" cy="6615061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6870-5B02-45E9-99A4-BF1A8877974A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4B78-CEDC-4F36-BC9B-2C305D8A8B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83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050077"/>
            <a:ext cx="9179798" cy="1918718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050077"/>
            <a:ext cx="9179798" cy="1918718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6870-5B02-45E9-99A4-BF1A8877974A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4B78-CEDC-4F36-BC9B-2C305D8A8B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516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610022"/>
            <a:ext cx="18629590" cy="584505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413073"/>
            <a:ext cx="9137610" cy="363303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046105"/>
            <a:ext cx="9137610" cy="162471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413073"/>
            <a:ext cx="9182611" cy="363303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046105"/>
            <a:ext cx="9182611" cy="162471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6870-5B02-45E9-99A4-BF1A8877974A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4B78-CEDC-4F36-BC9B-2C305D8A8B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34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6870-5B02-45E9-99A4-BF1A8877974A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4B78-CEDC-4F36-BC9B-2C305D8A8B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918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6870-5B02-45E9-99A4-BF1A8877974A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4B78-CEDC-4F36-BC9B-2C305D8A8B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3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016019"/>
            <a:ext cx="6966409" cy="7056067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354048"/>
            <a:ext cx="10934760" cy="21490205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072087"/>
            <a:ext cx="6966409" cy="16807162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6870-5B02-45E9-99A4-BF1A8877974A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4B78-CEDC-4F36-BC9B-2C305D8A8B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308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016019"/>
            <a:ext cx="6966409" cy="7056067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354048"/>
            <a:ext cx="10934760" cy="21490205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072087"/>
            <a:ext cx="6966409" cy="16807162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6870-5B02-45E9-99A4-BF1A8877974A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4B78-CEDC-4F36-BC9B-2C305D8A8B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750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610022"/>
            <a:ext cx="18629590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050077"/>
            <a:ext cx="18629590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28028274"/>
            <a:ext cx="485989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46870-5B02-45E9-99A4-BF1A8877974A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28028274"/>
            <a:ext cx="7289840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28028274"/>
            <a:ext cx="485989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74B78-CEDC-4F36-BC9B-2C305D8A8B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63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120BB912-F362-E0C4-825B-50401CFCE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16033"/>
            <a:ext cx="21599524" cy="30272348"/>
          </a:xfrm>
          <a:prstGeom prst="rect">
            <a:avLst/>
          </a:prstGeom>
        </p:spPr>
      </p:pic>
      <p:sp>
        <p:nvSpPr>
          <p:cNvPr id="4" name="標題 3">
            <a:extLst>
              <a:ext uri="{FF2B5EF4-FFF2-40B4-BE49-F238E27FC236}">
                <a16:creationId xmlns:a16="http://schemas.microsoft.com/office/drawing/2014/main" id="{1BD124D2-D559-297E-0F3B-C759F9F2C861}"/>
              </a:ext>
            </a:extLst>
          </p:cNvPr>
          <p:cNvSpPr txBox="1">
            <a:spLocks/>
          </p:cNvSpPr>
          <p:nvPr/>
        </p:nvSpPr>
        <p:spPr>
          <a:xfrm>
            <a:off x="1619965" y="3623973"/>
            <a:ext cx="18629590" cy="242588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215999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3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TW" altLang="en-US" sz="8000" b="1" dirty="0">
                <a:solidFill>
                  <a:srgbClr val="C5111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綠色科技工程與應用研討會海報格式</a:t>
            </a:r>
            <a:r>
              <a:rPr lang="en-US" altLang="zh-TW" sz="8000" b="1" dirty="0">
                <a:solidFill>
                  <a:srgbClr val="C5111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0" b="1" dirty="0">
                <a:solidFill>
                  <a:srgbClr val="C5111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標楷體</a:t>
            </a:r>
            <a:r>
              <a:rPr lang="en-US" altLang="zh-TW" sz="8000" b="1" dirty="0">
                <a:solidFill>
                  <a:srgbClr val="C5111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72pt)</a:t>
            </a:r>
            <a:br>
              <a:rPr lang="en-US" altLang="zh-TW" dirty="0">
                <a:solidFill>
                  <a:srgbClr val="C5111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6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B7B204D-C5F4-2FF7-4626-232342EF1F90}"/>
              </a:ext>
            </a:extLst>
          </p:cNvPr>
          <p:cNvSpPr txBox="1">
            <a:spLocks/>
          </p:cNvSpPr>
          <p:nvPr/>
        </p:nvSpPr>
        <p:spPr>
          <a:xfrm>
            <a:off x="877482" y="5873947"/>
            <a:ext cx="9179798" cy="21286925"/>
          </a:xfrm>
          <a:prstGeom prst="rect">
            <a:avLst/>
          </a:prstGeom>
        </p:spPr>
        <p:txBody>
          <a:bodyPr>
            <a:norm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內容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(28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以上的標楷字體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2F2B171-FE18-37D2-8961-6099DE9BBCB4}"/>
              </a:ext>
            </a:extLst>
          </p:cNvPr>
          <p:cNvSpPr txBox="1">
            <a:spLocks/>
          </p:cNvSpPr>
          <p:nvPr/>
        </p:nvSpPr>
        <p:spPr>
          <a:xfrm>
            <a:off x="10934760" y="5873946"/>
            <a:ext cx="9179798" cy="21286925"/>
          </a:xfrm>
          <a:prstGeom prst="rect">
            <a:avLst/>
          </a:prstGeom>
        </p:spPr>
        <p:txBody>
          <a:bodyPr/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內容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(28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以上的標楷字體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zh-TW" altLang="en-US" dirty="0"/>
          </a:p>
        </p:txBody>
      </p:sp>
      <p:sp>
        <p:nvSpPr>
          <p:cNvPr id="7" name="內容版面配置區 4">
            <a:extLst>
              <a:ext uri="{FF2B5EF4-FFF2-40B4-BE49-F238E27FC236}">
                <a16:creationId xmlns:a16="http://schemas.microsoft.com/office/drawing/2014/main" id="{0168B2ED-883B-00D8-B484-02DE3F1850AF}"/>
              </a:ext>
            </a:extLst>
          </p:cNvPr>
          <p:cNvSpPr txBox="1">
            <a:spLocks/>
          </p:cNvSpPr>
          <p:nvPr/>
        </p:nvSpPr>
        <p:spPr>
          <a:xfrm>
            <a:off x="1754962" y="4925555"/>
            <a:ext cx="9179798" cy="1548048"/>
          </a:xfrm>
          <a:prstGeom prst="rect">
            <a:avLst/>
          </a:prstGeom>
        </p:spPr>
        <p:txBody>
          <a:bodyPr>
            <a:norm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作者姓名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標楷體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40pt)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內容版面配置區 4">
            <a:extLst>
              <a:ext uri="{FF2B5EF4-FFF2-40B4-BE49-F238E27FC236}">
                <a16:creationId xmlns:a16="http://schemas.microsoft.com/office/drawing/2014/main" id="{6C3AF063-A4D2-361E-8D83-A5732A808275}"/>
              </a:ext>
            </a:extLst>
          </p:cNvPr>
          <p:cNvSpPr txBox="1">
            <a:spLocks/>
          </p:cNvSpPr>
          <p:nvPr/>
        </p:nvSpPr>
        <p:spPr>
          <a:xfrm>
            <a:off x="10934760" y="4987966"/>
            <a:ext cx="9179798" cy="1548048"/>
          </a:xfrm>
          <a:prstGeom prst="rect">
            <a:avLst/>
          </a:prstGeom>
        </p:spPr>
        <p:txBody>
          <a:bodyPr>
            <a:norm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作者之服務單位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標楷體</a:t>
            </a:r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40pt)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8837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43</Words>
  <Application>Microsoft Office PowerPoint</Application>
  <PresentationFormat>自訂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題目(點數72的標楷體) 作者：(60的標改體字體)    單位：(60的標改體字體)</dc:title>
  <dc:creator>BAOCH-AD-5</dc:creator>
  <cp:lastModifiedBy>戲子 戲子</cp:lastModifiedBy>
  <cp:revision>14</cp:revision>
  <dcterms:created xsi:type="dcterms:W3CDTF">2017-04-21T08:45:28Z</dcterms:created>
  <dcterms:modified xsi:type="dcterms:W3CDTF">2024-02-07T03:10:28Z</dcterms:modified>
</cp:coreProperties>
</file>