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21599525" cy="302402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1111"/>
    <a:srgbClr val="9E48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42" d="100"/>
          <a:sy n="42" d="100"/>
        </p:scale>
        <p:origin x="2266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965" y="4949049"/>
            <a:ext cx="18359596" cy="10528100"/>
          </a:xfrm>
        </p:spPr>
        <p:txBody>
          <a:bodyPr anchor="b"/>
          <a:lstStyle>
            <a:lvl1pPr algn="ctr">
              <a:defRPr sz="14173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941" y="15883154"/>
            <a:ext cx="16199644" cy="7301067"/>
          </a:xfrm>
        </p:spPr>
        <p:txBody>
          <a:bodyPr/>
          <a:lstStyle>
            <a:lvl1pPr marL="0" indent="0" algn="ctr">
              <a:buNone/>
              <a:defRPr sz="5669"/>
            </a:lvl1pPr>
            <a:lvl2pPr marL="1079998" indent="0" algn="ctr">
              <a:buNone/>
              <a:defRPr sz="4724"/>
            </a:lvl2pPr>
            <a:lvl3pPr marL="2159996" indent="0" algn="ctr">
              <a:buNone/>
              <a:defRPr sz="4252"/>
            </a:lvl3pPr>
            <a:lvl4pPr marL="3239994" indent="0" algn="ctr">
              <a:buNone/>
              <a:defRPr sz="3780"/>
            </a:lvl4pPr>
            <a:lvl5pPr marL="4319991" indent="0" algn="ctr">
              <a:buNone/>
              <a:defRPr sz="3780"/>
            </a:lvl5pPr>
            <a:lvl6pPr marL="5399989" indent="0" algn="ctr">
              <a:buNone/>
              <a:defRPr sz="3780"/>
            </a:lvl6pPr>
            <a:lvl7pPr marL="6479987" indent="0" algn="ctr">
              <a:buNone/>
              <a:defRPr sz="3780"/>
            </a:lvl7pPr>
            <a:lvl8pPr marL="7559985" indent="0" algn="ctr">
              <a:buNone/>
              <a:defRPr sz="3780"/>
            </a:lvl8pPr>
            <a:lvl9pPr marL="8639983" indent="0" algn="ctr">
              <a:buNone/>
              <a:defRPr sz="378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46870-5B02-45E9-99A4-BF1A8877974A}" type="datetimeFigureOut">
              <a:rPr lang="zh-TW" altLang="en-US" smtClean="0"/>
              <a:t>2024/2/7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74B78-CEDC-4F36-BC9B-2C305D8A8B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2135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46870-5B02-45E9-99A4-BF1A8877974A}" type="datetimeFigureOut">
              <a:rPr lang="zh-TW" altLang="en-US" smtClean="0"/>
              <a:t>2024/2/7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74B78-CEDC-4F36-BC9B-2C305D8A8B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5191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57161" y="1610015"/>
            <a:ext cx="4657398" cy="25627246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968" y="1610015"/>
            <a:ext cx="13702199" cy="25627246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46870-5B02-45E9-99A4-BF1A8877974A}" type="datetimeFigureOut">
              <a:rPr lang="zh-TW" altLang="en-US" smtClean="0"/>
              <a:t>2024/2/7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74B78-CEDC-4F36-BC9B-2C305D8A8B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0005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46870-5B02-45E9-99A4-BF1A8877974A}" type="datetimeFigureOut">
              <a:rPr lang="zh-TW" altLang="en-US" smtClean="0"/>
              <a:t>2024/2/7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74B78-CEDC-4F36-BC9B-2C305D8A8B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6189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19" y="7539080"/>
            <a:ext cx="18629590" cy="12579118"/>
          </a:xfrm>
        </p:spPr>
        <p:txBody>
          <a:bodyPr anchor="b"/>
          <a:lstStyle>
            <a:lvl1pPr>
              <a:defRPr sz="14173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719" y="20237201"/>
            <a:ext cx="18629590" cy="6615061"/>
          </a:xfrm>
        </p:spPr>
        <p:txBody>
          <a:bodyPr/>
          <a:lstStyle>
            <a:lvl1pPr marL="0" indent="0">
              <a:buNone/>
              <a:defRPr sz="5669">
                <a:solidFill>
                  <a:schemeClr val="tx1"/>
                </a:solidFill>
              </a:defRPr>
            </a:lvl1pPr>
            <a:lvl2pPr marL="1079998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2pPr>
            <a:lvl3pPr marL="2159996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3pPr>
            <a:lvl4pPr marL="3239994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4pPr>
            <a:lvl5pPr marL="4319991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5pPr>
            <a:lvl6pPr marL="5399989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6pPr>
            <a:lvl7pPr marL="6479987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7pPr>
            <a:lvl8pPr marL="755998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8pPr>
            <a:lvl9pPr marL="8639983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46870-5B02-45E9-99A4-BF1A8877974A}" type="datetimeFigureOut">
              <a:rPr lang="zh-TW" altLang="en-US" smtClean="0"/>
              <a:t>2024/2/7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74B78-CEDC-4F36-BC9B-2C305D8A8B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0832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967" y="8050077"/>
            <a:ext cx="9179798" cy="1918718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4760" y="8050077"/>
            <a:ext cx="9179798" cy="1918718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46870-5B02-45E9-99A4-BF1A8877974A}" type="datetimeFigureOut">
              <a:rPr lang="zh-TW" altLang="en-US" smtClean="0"/>
              <a:t>2024/2/7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74B78-CEDC-4F36-BC9B-2C305D8A8B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5168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1610022"/>
            <a:ext cx="18629590" cy="584505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783" y="7413073"/>
            <a:ext cx="9137610" cy="3633032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7783" y="11046105"/>
            <a:ext cx="9137610" cy="1624715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4761" y="7413073"/>
            <a:ext cx="9182611" cy="3633032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4761" y="11046105"/>
            <a:ext cx="9182611" cy="1624715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46870-5B02-45E9-99A4-BF1A8877974A}" type="datetimeFigureOut">
              <a:rPr lang="zh-TW" altLang="en-US" smtClean="0"/>
              <a:t>2024/2/7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74B78-CEDC-4F36-BC9B-2C305D8A8B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9343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46870-5B02-45E9-99A4-BF1A8877974A}" type="datetimeFigureOut">
              <a:rPr lang="zh-TW" altLang="en-US" smtClean="0"/>
              <a:t>2024/2/7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74B78-CEDC-4F36-BC9B-2C305D8A8B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9186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46870-5B02-45E9-99A4-BF1A8877974A}" type="datetimeFigureOut">
              <a:rPr lang="zh-TW" altLang="en-US" smtClean="0"/>
              <a:t>2024/2/7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74B78-CEDC-4F36-BC9B-2C305D8A8B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439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2016019"/>
            <a:ext cx="6966409" cy="7056067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2611" y="4354048"/>
            <a:ext cx="10934760" cy="21490205"/>
          </a:xfrm>
        </p:spPr>
        <p:txBody>
          <a:bodyPr/>
          <a:lstStyle>
            <a:lvl1pPr>
              <a:defRPr sz="7559"/>
            </a:lvl1pPr>
            <a:lvl2pPr>
              <a:defRPr sz="6614"/>
            </a:lvl2pPr>
            <a:lvl3pPr>
              <a:defRPr sz="5669"/>
            </a:lvl3pPr>
            <a:lvl4pPr>
              <a:defRPr sz="4724"/>
            </a:lvl4pPr>
            <a:lvl5pPr>
              <a:defRPr sz="4724"/>
            </a:lvl5pPr>
            <a:lvl6pPr>
              <a:defRPr sz="4724"/>
            </a:lvl6pPr>
            <a:lvl7pPr>
              <a:defRPr sz="4724"/>
            </a:lvl7pPr>
            <a:lvl8pPr>
              <a:defRPr sz="4724"/>
            </a:lvl8pPr>
            <a:lvl9pPr>
              <a:defRPr sz="4724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9072087"/>
            <a:ext cx="6966409" cy="16807162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46870-5B02-45E9-99A4-BF1A8877974A}" type="datetimeFigureOut">
              <a:rPr lang="zh-TW" altLang="en-US" smtClean="0"/>
              <a:t>2024/2/7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74B78-CEDC-4F36-BC9B-2C305D8A8B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3080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2016019"/>
            <a:ext cx="6966409" cy="7056067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2611" y="4354048"/>
            <a:ext cx="10934760" cy="21490205"/>
          </a:xfrm>
        </p:spPr>
        <p:txBody>
          <a:bodyPr anchor="t"/>
          <a:lstStyle>
            <a:lvl1pPr marL="0" indent="0">
              <a:buNone/>
              <a:defRPr sz="7559"/>
            </a:lvl1pPr>
            <a:lvl2pPr marL="1079998" indent="0">
              <a:buNone/>
              <a:defRPr sz="6614"/>
            </a:lvl2pPr>
            <a:lvl3pPr marL="2159996" indent="0">
              <a:buNone/>
              <a:defRPr sz="5669"/>
            </a:lvl3pPr>
            <a:lvl4pPr marL="3239994" indent="0">
              <a:buNone/>
              <a:defRPr sz="4724"/>
            </a:lvl4pPr>
            <a:lvl5pPr marL="4319991" indent="0">
              <a:buNone/>
              <a:defRPr sz="4724"/>
            </a:lvl5pPr>
            <a:lvl6pPr marL="5399989" indent="0">
              <a:buNone/>
              <a:defRPr sz="4724"/>
            </a:lvl6pPr>
            <a:lvl7pPr marL="6479987" indent="0">
              <a:buNone/>
              <a:defRPr sz="4724"/>
            </a:lvl7pPr>
            <a:lvl8pPr marL="7559985" indent="0">
              <a:buNone/>
              <a:defRPr sz="4724"/>
            </a:lvl8pPr>
            <a:lvl9pPr marL="8639983" indent="0">
              <a:buNone/>
              <a:defRPr sz="4724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9072087"/>
            <a:ext cx="6966409" cy="16807162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46870-5B02-45E9-99A4-BF1A8877974A}" type="datetimeFigureOut">
              <a:rPr lang="zh-TW" altLang="en-US" smtClean="0"/>
              <a:t>2024/2/7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74B78-CEDC-4F36-BC9B-2C305D8A8B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7505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968" y="1610022"/>
            <a:ext cx="18629590" cy="5845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968" y="8050077"/>
            <a:ext cx="18629590" cy="19187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4967" y="28028274"/>
            <a:ext cx="4859893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46870-5B02-45E9-99A4-BF1A8877974A}" type="datetimeFigureOut">
              <a:rPr lang="zh-TW" altLang="en-US" smtClean="0"/>
              <a:t>2024/2/7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4843" y="28028274"/>
            <a:ext cx="7289840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4665" y="28028274"/>
            <a:ext cx="4859893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74B78-CEDC-4F36-BC9B-2C305D8A8B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9631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59996" rtl="0" eaLnBrk="1" latinLnBrk="0" hangingPunct="1">
        <a:lnSpc>
          <a:spcPct val="90000"/>
        </a:lnSpc>
        <a:spcBef>
          <a:spcPct val="0"/>
        </a:spcBef>
        <a:buNone/>
        <a:defRPr sz="103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999" indent="-539999" algn="l" defTabSz="2159996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19997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699995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724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859990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939988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7019986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8099984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917998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159996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3pPr>
      <a:lvl4pPr marL="3239994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319991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399989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6479987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7559985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8639983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圖片 11">
            <a:extLst>
              <a:ext uri="{FF2B5EF4-FFF2-40B4-BE49-F238E27FC236}">
                <a16:creationId xmlns:a16="http://schemas.microsoft.com/office/drawing/2014/main" id="{120BB912-F362-E0C4-825B-50401CFCEA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-16033"/>
            <a:ext cx="21599524" cy="30272348"/>
          </a:xfrm>
          <a:prstGeom prst="rect">
            <a:avLst/>
          </a:prstGeom>
        </p:spPr>
      </p:pic>
      <p:sp>
        <p:nvSpPr>
          <p:cNvPr id="4" name="標題 3">
            <a:extLst>
              <a:ext uri="{FF2B5EF4-FFF2-40B4-BE49-F238E27FC236}">
                <a16:creationId xmlns:a16="http://schemas.microsoft.com/office/drawing/2014/main" id="{1BD124D2-D559-297E-0F3B-C759F9F2C861}"/>
              </a:ext>
            </a:extLst>
          </p:cNvPr>
          <p:cNvSpPr txBox="1">
            <a:spLocks/>
          </p:cNvSpPr>
          <p:nvPr/>
        </p:nvSpPr>
        <p:spPr>
          <a:xfrm>
            <a:off x="1619965" y="3623973"/>
            <a:ext cx="18629590" cy="2425880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lvl1pPr algn="l" defTabSz="215999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39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zh-TW" altLang="en-US" sz="8000" b="1" dirty="0">
                <a:solidFill>
                  <a:srgbClr val="C5111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綠色科技工程與應用研討會海報格式</a:t>
            </a:r>
            <a:r>
              <a:rPr lang="en-US" altLang="zh-TW" sz="8000" b="1" dirty="0">
                <a:solidFill>
                  <a:srgbClr val="C5111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8000" b="1" dirty="0">
                <a:solidFill>
                  <a:srgbClr val="C5111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標楷體</a:t>
            </a:r>
            <a:r>
              <a:rPr lang="en-US" altLang="zh-TW" sz="8000" b="1" dirty="0">
                <a:solidFill>
                  <a:srgbClr val="C5111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72pt)</a:t>
            </a:r>
            <a:br>
              <a:rPr lang="en-US" altLang="zh-TW" dirty="0">
                <a:solidFill>
                  <a:srgbClr val="C5111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67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9B7B204D-C5F4-2FF7-4626-232342EF1F90}"/>
              </a:ext>
            </a:extLst>
          </p:cNvPr>
          <p:cNvSpPr txBox="1">
            <a:spLocks/>
          </p:cNvSpPr>
          <p:nvPr/>
        </p:nvSpPr>
        <p:spPr>
          <a:xfrm>
            <a:off x="877482" y="5873947"/>
            <a:ext cx="9179798" cy="21286925"/>
          </a:xfrm>
          <a:prstGeom prst="rect">
            <a:avLst/>
          </a:prstGeom>
        </p:spPr>
        <p:txBody>
          <a:bodyPr>
            <a:normAutofit/>
          </a:bodyPr>
          <a:lstStyle>
            <a:lvl1pPr marL="539999" indent="-539999" algn="l" defTabSz="2159996" rtl="0" eaLnBrk="1" latinLnBrk="0" hangingPunct="1">
              <a:lnSpc>
                <a:spcPct val="90000"/>
              </a:lnSpc>
              <a:spcBef>
                <a:spcPts val="2362"/>
              </a:spcBef>
              <a:buFont typeface="Arial" panose="020B0604020202020204" pitchFamily="34" charset="0"/>
              <a:buChar char="•"/>
              <a:defRPr sz="6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97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99995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7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79992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59990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939988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019986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99984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179982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內容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(28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以上的標楷字體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92F2B171-FE18-37D2-8961-6099DE9BBCB4}"/>
              </a:ext>
            </a:extLst>
          </p:cNvPr>
          <p:cNvSpPr txBox="1">
            <a:spLocks/>
          </p:cNvSpPr>
          <p:nvPr/>
        </p:nvSpPr>
        <p:spPr>
          <a:xfrm>
            <a:off x="10934760" y="5873946"/>
            <a:ext cx="9179798" cy="21286925"/>
          </a:xfrm>
          <a:prstGeom prst="rect">
            <a:avLst/>
          </a:prstGeom>
        </p:spPr>
        <p:txBody>
          <a:bodyPr/>
          <a:lstStyle>
            <a:lvl1pPr marL="539999" indent="-539999" algn="l" defTabSz="2159996" rtl="0" eaLnBrk="1" latinLnBrk="0" hangingPunct="1">
              <a:lnSpc>
                <a:spcPct val="90000"/>
              </a:lnSpc>
              <a:spcBef>
                <a:spcPts val="2362"/>
              </a:spcBef>
              <a:buFont typeface="Arial" panose="020B0604020202020204" pitchFamily="34" charset="0"/>
              <a:buChar char="•"/>
              <a:defRPr sz="6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97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99995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7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79992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59990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939988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019986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99984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179982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內容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(28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以上的標楷字體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zh-TW" altLang="en-US" dirty="0"/>
          </a:p>
        </p:txBody>
      </p:sp>
      <p:sp>
        <p:nvSpPr>
          <p:cNvPr id="7" name="內容版面配置區 4">
            <a:extLst>
              <a:ext uri="{FF2B5EF4-FFF2-40B4-BE49-F238E27FC236}">
                <a16:creationId xmlns:a16="http://schemas.microsoft.com/office/drawing/2014/main" id="{0168B2ED-883B-00D8-B484-02DE3F1850AF}"/>
              </a:ext>
            </a:extLst>
          </p:cNvPr>
          <p:cNvSpPr txBox="1">
            <a:spLocks/>
          </p:cNvSpPr>
          <p:nvPr/>
        </p:nvSpPr>
        <p:spPr>
          <a:xfrm>
            <a:off x="1754962" y="4925555"/>
            <a:ext cx="9179798" cy="1548048"/>
          </a:xfrm>
          <a:prstGeom prst="rect">
            <a:avLst/>
          </a:prstGeom>
        </p:spPr>
        <p:txBody>
          <a:bodyPr>
            <a:normAutofit/>
          </a:bodyPr>
          <a:lstStyle>
            <a:lvl1pPr marL="539999" indent="-539999" algn="l" defTabSz="2159996" rtl="0" eaLnBrk="1" latinLnBrk="0" hangingPunct="1">
              <a:lnSpc>
                <a:spcPct val="90000"/>
              </a:lnSpc>
              <a:spcBef>
                <a:spcPts val="2362"/>
              </a:spcBef>
              <a:buFont typeface="Arial" panose="020B0604020202020204" pitchFamily="34" charset="0"/>
              <a:buChar char="•"/>
              <a:defRPr sz="6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97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99995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7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79992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59990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939988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019986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99984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179982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TW" alt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作者姓名</a:t>
            </a:r>
            <a:r>
              <a:rPr lang="en-US" altLang="zh-TW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標楷體</a:t>
            </a:r>
            <a:r>
              <a:rPr lang="en-US" altLang="zh-TW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40pt)</a:t>
            </a:r>
            <a:endParaRPr lang="zh-TW" altLang="en-US" sz="5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內容版面配置區 4">
            <a:extLst>
              <a:ext uri="{FF2B5EF4-FFF2-40B4-BE49-F238E27FC236}">
                <a16:creationId xmlns:a16="http://schemas.microsoft.com/office/drawing/2014/main" id="{6C3AF063-A4D2-361E-8D83-A5732A808275}"/>
              </a:ext>
            </a:extLst>
          </p:cNvPr>
          <p:cNvSpPr txBox="1">
            <a:spLocks/>
          </p:cNvSpPr>
          <p:nvPr/>
        </p:nvSpPr>
        <p:spPr>
          <a:xfrm>
            <a:off x="10934760" y="4987966"/>
            <a:ext cx="9179798" cy="1548048"/>
          </a:xfrm>
          <a:prstGeom prst="rect">
            <a:avLst/>
          </a:prstGeom>
        </p:spPr>
        <p:txBody>
          <a:bodyPr>
            <a:normAutofit/>
          </a:bodyPr>
          <a:lstStyle>
            <a:lvl1pPr marL="539999" indent="-539999" algn="l" defTabSz="2159996" rtl="0" eaLnBrk="1" latinLnBrk="0" hangingPunct="1">
              <a:lnSpc>
                <a:spcPct val="90000"/>
              </a:lnSpc>
              <a:spcBef>
                <a:spcPts val="2362"/>
              </a:spcBef>
              <a:buFont typeface="Arial" panose="020B0604020202020204" pitchFamily="34" charset="0"/>
              <a:buChar char="•"/>
              <a:defRPr sz="6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97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99995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7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79992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59990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939988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019986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99984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179982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TW" alt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作者之服務單位</a:t>
            </a:r>
            <a:r>
              <a:rPr lang="en-US" altLang="zh-TW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標楷體</a:t>
            </a:r>
            <a:r>
              <a:rPr lang="en-US" altLang="zh-TW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40pt)</a:t>
            </a:r>
            <a:endParaRPr lang="zh-TW" altLang="en-US" sz="5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38837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</TotalTime>
  <Words>43</Words>
  <Application>Microsoft Office PowerPoint</Application>
  <PresentationFormat>自訂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標楷體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題目(點數72的標楷體) 作者：(60的標改體字體)    單位：(60的標改體字體)</dc:title>
  <dc:creator>BAOCH-AD-5</dc:creator>
  <cp:lastModifiedBy>戲子 戲子</cp:lastModifiedBy>
  <cp:revision>14</cp:revision>
  <dcterms:created xsi:type="dcterms:W3CDTF">2017-04-21T08:45:28Z</dcterms:created>
  <dcterms:modified xsi:type="dcterms:W3CDTF">2024-02-07T03:10:28Z</dcterms:modified>
</cp:coreProperties>
</file>